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61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7" autoAdjust="0"/>
    <p:restoredTop sz="94660"/>
  </p:normalViewPr>
  <p:slideViewPr>
    <p:cSldViewPr snapToGrid="0">
      <p:cViewPr varScale="1">
        <p:scale>
          <a:sx n="66" d="100"/>
          <a:sy n="66" d="100"/>
        </p:scale>
        <p:origin x="90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E85D8-CEFD-4AA3-AB15-0417AD7B3326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B9B3A-90DD-4C88-9991-EFFD3E069D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262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35033"/>
            <a:ext cx="10515600" cy="877515"/>
          </a:xfrm>
        </p:spPr>
        <p:txBody>
          <a:bodyPr>
            <a:normAutofit/>
          </a:bodyPr>
          <a:lstStyle>
            <a:lvl1pPr>
              <a:defRPr sz="4000" b="0">
                <a:latin typeface="Cooper Black" panose="0208090404030B0204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291937"/>
            <a:ext cx="10515600" cy="3885025"/>
          </a:xfrm>
        </p:spPr>
        <p:txBody>
          <a:bodyPr/>
          <a:lstStyle>
            <a:lvl1pPr>
              <a:defRPr>
                <a:latin typeface="Cambria" panose="02040503050406030204" pitchFamily="18" charset="0"/>
                <a:ea typeface="Cambria" panose="02040503050406030204" pitchFamily="18" charset="0"/>
              </a:defRPr>
            </a:lvl1pPr>
            <a:lvl2pPr>
              <a:defRPr>
                <a:latin typeface="Cambria" panose="02040503050406030204" pitchFamily="18" charset="0"/>
                <a:ea typeface="Cambria" panose="02040503050406030204" pitchFamily="18" charset="0"/>
              </a:defRPr>
            </a:lvl2pPr>
            <a:lvl3pPr>
              <a:defRPr>
                <a:latin typeface="Cambria" panose="02040503050406030204" pitchFamily="18" charset="0"/>
                <a:ea typeface="Cambria" panose="02040503050406030204" pitchFamily="18" charset="0"/>
              </a:defRPr>
            </a:lvl3pPr>
            <a:lvl4pPr>
              <a:defRPr>
                <a:latin typeface="Cambria" panose="02040503050406030204" pitchFamily="18" charset="0"/>
                <a:ea typeface="Cambria" panose="02040503050406030204" pitchFamily="18" charset="0"/>
              </a:defRPr>
            </a:lvl4pPr>
            <a:lvl5pPr>
              <a:defRPr>
                <a:latin typeface="Cambria" panose="02040503050406030204" pitchFamily="18" charset="0"/>
                <a:ea typeface="Cambria" panose="02040503050406030204" pitchFamily="18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4026" y="6492875"/>
            <a:ext cx="1865416" cy="365125"/>
          </a:xfrm>
        </p:spPr>
        <p:txBody>
          <a:bodyPr/>
          <a:lstStyle>
            <a:lvl1pPr>
              <a:defRPr sz="1800" b="1">
                <a:latin typeface="Book Antiqua" panose="02040602050305030304" pitchFamily="18" charset="0"/>
              </a:defRPr>
            </a:lvl1pPr>
          </a:lstStyle>
          <a:p>
            <a:fld id="{E24B9B3A-90DD-4C88-9991-EFFD3E069D7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246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6E85D8-CEFD-4AA3-AB15-0417AD7B3326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4B9B3A-90DD-4C88-9991-EFFD3E069D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78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>
            <a:extLst>
              <a:ext uri="{FF2B5EF4-FFF2-40B4-BE49-F238E27FC236}">
                <a16:creationId xmlns:a16="http://schemas.microsoft.com/office/drawing/2014/main" id="{BDFEC0C4-7099-E247-A9EB-5D82C7159A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5999" y="4251222"/>
            <a:ext cx="4890052" cy="1484415"/>
          </a:xfr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800" dirty="0">
                <a:solidFill>
                  <a:srgbClr val="21619D"/>
                </a:solidFill>
                <a:latin typeface="Montserrat" panose="00000500000000000000" pitchFamily="2" charset="0"/>
              </a:rPr>
              <a:t>Author 1, Author 2 …</a:t>
            </a:r>
          </a:p>
          <a:p>
            <a:r>
              <a:rPr lang="en-US" sz="2800" dirty="0">
                <a:solidFill>
                  <a:srgbClr val="21619D"/>
                </a:solidFill>
                <a:latin typeface="Montserrat" panose="00000500000000000000" pitchFamily="2" charset="0"/>
              </a:rPr>
              <a:t>Affiliation 1, Affiliation 2 …</a:t>
            </a:r>
          </a:p>
        </p:txBody>
      </p:sp>
      <p:sp>
        <p:nvSpPr>
          <p:cNvPr id="9" name="Title 4">
            <a:extLst>
              <a:ext uri="{FF2B5EF4-FFF2-40B4-BE49-F238E27FC236}">
                <a16:creationId xmlns:a16="http://schemas.microsoft.com/office/drawing/2014/main" id="{3EF49038-858C-6F40-8E7B-8DFADA7E0A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5999" y="1122363"/>
            <a:ext cx="4890053" cy="2387600"/>
          </a:xfrm>
        </p:spPr>
        <p:txBody>
          <a:bodyPr/>
          <a:lstStyle/>
          <a:p>
            <a:r>
              <a:rPr lang="en-US" b="1" dirty="0">
                <a:latin typeface="Montserrat" panose="00000500000000000000" pitchFamily="2" charset="0"/>
              </a:rPr>
              <a:t>Title</a:t>
            </a:r>
            <a:br>
              <a:rPr lang="en-US" b="1" dirty="0">
                <a:latin typeface="Montserrat" panose="00000500000000000000" pitchFamily="2" charset="0"/>
              </a:rPr>
            </a:br>
            <a:r>
              <a:rPr lang="en-US" b="1" dirty="0">
                <a:latin typeface="Montserrat" panose="00000500000000000000" pitchFamily="2" charset="0"/>
              </a:rPr>
              <a:t>here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03E5A3FE-DD76-8E49-8456-E7C20E823731}"/>
              </a:ext>
            </a:extLst>
          </p:cNvPr>
          <p:cNvSpPr txBox="1">
            <a:spLocks/>
          </p:cNvSpPr>
          <p:nvPr/>
        </p:nvSpPr>
        <p:spPr>
          <a:xfrm>
            <a:off x="6299199" y="6002281"/>
            <a:ext cx="4214437" cy="74220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solidFill>
                  <a:srgbClr val="21619D"/>
                </a:solidFill>
                <a:latin typeface="Montserrat" panose="00000500000000000000" pitchFamily="2" charset="0"/>
              </a:rPr>
              <a:t>Presenting Author: </a:t>
            </a:r>
          </a:p>
        </p:txBody>
      </p:sp>
    </p:spTree>
    <p:extLst>
      <p:ext uri="{BB962C8B-B14F-4D97-AF65-F5344CB8AC3E}">
        <p14:creationId xmlns:p14="http://schemas.microsoft.com/office/powerpoint/2010/main" val="1499255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>
              <a:latin typeface="Montserrat" panose="00000500000000000000" pitchFamily="2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32299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16</Words>
  <Application>Microsoft Office PowerPoint</Application>
  <PresentationFormat>Widescreen</PresentationFormat>
  <Paragraphs>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10" baseType="lpstr">
      <vt:lpstr>Arial</vt:lpstr>
      <vt:lpstr>Book Antiqua</vt:lpstr>
      <vt:lpstr>Calibri</vt:lpstr>
      <vt:lpstr>Calibri Light</vt:lpstr>
      <vt:lpstr>Cambria</vt:lpstr>
      <vt:lpstr>Cooper Black</vt:lpstr>
      <vt:lpstr>Montserrat</vt:lpstr>
      <vt:lpstr>Office Theme</vt:lpstr>
      <vt:lpstr>Title here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banujan kuhaneswaran</dc:creator>
  <cp:lastModifiedBy>Vigneshwaran Palanisamy</cp:lastModifiedBy>
  <cp:revision>11</cp:revision>
  <dcterms:created xsi:type="dcterms:W3CDTF">2021-10-29T02:05:00Z</dcterms:created>
  <dcterms:modified xsi:type="dcterms:W3CDTF">2023-02-18T22:20:20Z</dcterms:modified>
</cp:coreProperties>
</file>