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1F64"/>
    <a:srgbClr val="216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E85D8-CEFD-4AA3-AB15-0417AD7B3326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B9B3A-90DD-4C88-9991-EFFD3E069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6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35033"/>
            <a:ext cx="10515600" cy="877515"/>
          </a:xfrm>
        </p:spPr>
        <p:txBody>
          <a:bodyPr>
            <a:normAutofit/>
          </a:bodyPr>
          <a:lstStyle>
            <a:lvl1pPr>
              <a:defRPr sz="4000" b="0">
                <a:latin typeface="Cooper Black" panose="0208090404030B0204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1937"/>
            <a:ext cx="10515600" cy="38850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4026" y="6492875"/>
            <a:ext cx="1865416" cy="365125"/>
          </a:xfrm>
        </p:spPr>
        <p:txBody>
          <a:bodyPr/>
          <a:lstStyle>
            <a:lvl1pPr>
              <a:defRPr sz="1800" b="1">
                <a:latin typeface="Book Antiqua" panose="02040602050305030304" pitchFamily="18" charset="0"/>
              </a:defRPr>
            </a:lvl1pPr>
          </a:lstStyle>
          <a:p>
            <a:fld id="{E24B9B3A-90DD-4C88-9991-EFFD3E069D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4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E85D8-CEFD-4AA3-AB15-0417AD7B3326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B9B3A-90DD-4C88-9991-EFFD3E069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7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BDFEC0C4-7099-E247-A9EB-5D82C7159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251222"/>
            <a:ext cx="4890052" cy="1484415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>
                <a:solidFill>
                  <a:srgbClr val="9E1F64"/>
                </a:solidFill>
                <a:latin typeface="Montserrat" panose="00000500000000000000" pitchFamily="2" charset="0"/>
              </a:rPr>
              <a:t>Author 1, Author 2 …</a:t>
            </a:r>
          </a:p>
          <a:p>
            <a:r>
              <a:rPr lang="en-US" sz="2800" dirty="0">
                <a:solidFill>
                  <a:srgbClr val="9E1F64"/>
                </a:solidFill>
                <a:latin typeface="Montserrat" panose="00000500000000000000" pitchFamily="2" charset="0"/>
              </a:rPr>
              <a:t>Affiliation 1, Affiliation 2 …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EF49038-858C-6F40-8E7B-8DFADA7E0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1122363"/>
            <a:ext cx="4890053" cy="2387600"/>
          </a:xfrm>
        </p:spPr>
        <p:txBody>
          <a:bodyPr/>
          <a:lstStyle/>
          <a:p>
            <a:r>
              <a:rPr lang="en-US" b="1" dirty="0">
                <a:latin typeface="Montserrat" panose="00000500000000000000" pitchFamily="2" charset="0"/>
              </a:rPr>
              <a:t>Title</a:t>
            </a:r>
            <a:br>
              <a:rPr lang="en-US" b="1" dirty="0">
                <a:latin typeface="Montserrat" panose="00000500000000000000" pitchFamily="2" charset="0"/>
              </a:rPr>
            </a:br>
            <a:r>
              <a:rPr lang="en-US" b="1" dirty="0">
                <a:latin typeface="Montserrat" panose="00000500000000000000" pitchFamily="2" charset="0"/>
              </a:rPr>
              <a:t>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E5A3FE-DD76-8E49-8456-E7C20E823731}"/>
              </a:ext>
            </a:extLst>
          </p:cNvPr>
          <p:cNvSpPr txBox="1">
            <a:spLocks/>
          </p:cNvSpPr>
          <p:nvPr/>
        </p:nvSpPr>
        <p:spPr>
          <a:xfrm>
            <a:off x="6299199" y="6002281"/>
            <a:ext cx="4214437" cy="7422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9E1F64"/>
                </a:solidFill>
                <a:latin typeface="Montserrat" panose="00000500000000000000" pitchFamily="2" charset="0"/>
              </a:rPr>
              <a:t>Presenting Author: </a:t>
            </a:r>
          </a:p>
        </p:txBody>
      </p:sp>
    </p:spTree>
    <p:extLst>
      <p:ext uri="{BB962C8B-B14F-4D97-AF65-F5344CB8AC3E}">
        <p14:creationId xmlns:p14="http://schemas.microsoft.com/office/powerpoint/2010/main" val="1499255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Montserrat" panose="00000500000000000000" pitchFamily="2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22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27A38-237B-8C79-1F95-C35446E6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Montserrat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5D95D-8476-0F82-5ADF-F5A3D535D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082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18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Book Antiqua</vt:lpstr>
      <vt:lpstr>Calibri</vt:lpstr>
      <vt:lpstr>Calibri Light</vt:lpstr>
      <vt:lpstr>Cambria</vt:lpstr>
      <vt:lpstr>Cooper Black</vt:lpstr>
      <vt:lpstr>Montserrat</vt:lpstr>
      <vt:lpstr>Office Theme</vt:lpstr>
      <vt:lpstr>Title here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banujan kuhaneswaran</dc:creator>
  <cp:lastModifiedBy>Ashansa Wijeratne</cp:lastModifiedBy>
  <cp:revision>17</cp:revision>
  <dcterms:created xsi:type="dcterms:W3CDTF">2021-10-29T02:05:00Z</dcterms:created>
  <dcterms:modified xsi:type="dcterms:W3CDTF">2024-02-20T07:39:06Z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2024-01-26T11:19:11Z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ed7b8ec0-c05f-445b-bc2a-900ed9227dde</vt:lpwstr>
  </property>
  <property fmtid="{D5CDD505-2E9C-101B-9397-08002B2CF9AE}" pid="7" name="MSIP_Label_defa4170-0d19-0005-0004-bc88714345d2_ActionId">
    <vt:lpwstr>8fc20287-832a-4dd9-88d5-cc405699de2c</vt:lpwstr>
  </property>
  <property fmtid="{D5CDD505-2E9C-101B-9397-08002B2CF9AE}" pid="8" name="MSIP_Label_defa4170-0d19-0005-0004-bc88714345d2_ContentBits">
    <vt:lpwstr>0</vt:lpwstr>
  </property>
</Properties>
</file>