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195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2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CA89EE0-3EDA-39FC-82FA-BCDE6AD2A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045"/>
            <a:ext cx="10515600" cy="84557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295D6A-0061-A3D9-6118-50FF80787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773"/>
            <a:ext cx="10515600" cy="387391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35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27DA4-3A35-8A93-5F36-45640A4AC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C8A577-5647-09CA-C94C-3D4CF1631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D695D-A91F-BC7C-E90A-1318D935A5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8BB60-AAC0-1C76-4E7D-691304CA6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519DD-7BC9-3690-E831-BA11B5E58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91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D33228-B4F2-68E2-59DA-2849FCB92B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1C2D09-89A0-04FF-59DC-C54F9AF26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B9A69-5C9D-EEA3-99A6-5F7A11F7D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40A66-C15B-0EE4-6997-12F59B52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44E87-FA4D-692E-7A18-CD673A0E7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87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3EA4A-435D-CCC5-09D8-5F1BE3083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90886-6F39-DCD5-30D9-3899793D9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D9B32-43C0-90A1-AC91-FD95B1F46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988D0-BCE6-E40E-C326-D0C6C1026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20DEA-E740-9EBA-5814-20AECB32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288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0BA6B-9CC1-0D85-2CF8-331F52622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C8E71-E108-27A0-5D88-3C08306D2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4D79A-622A-E7BE-21F3-DDAA2A011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C835F-69D7-9AC5-F6D5-479C023BB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89E39-855B-6CA8-C483-BF2696D64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8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869D4-BFD4-DBFD-49DC-A340C85B1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31C48-6302-08D0-EFF5-114BCC185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572B3-5E0E-8DF1-9350-8F337B6CB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B855B-0B66-1AE3-089A-A4B28190B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D1B4B-53DD-4995-F910-F390A60EB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479D2-FC4F-EAB3-5B86-CA5E18E2E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716D8-0AF7-4E58-6F97-13373C949E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99BC8-CC5D-F0B2-FDDE-11029C573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36EEB-0B7E-99FA-D721-433782285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ABCC3-68DA-CA70-58E0-EAF323053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EA1EF8-CD86-AF3F-D8E1-494DB4390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56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9A398-36E3-226D-E2C0-F2D08ED7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A0193-EC9C-BB4F-0AF7-B06BCFF69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4BE690-824C-7D57-350C-FA3344E25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B96AFF-7FA7-1D0A-10DB-BBA0CC3AC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8253A5-31BD-F2BA-B9FE-8F818EC4EE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CAA5F5-E9EA-9480-AF57-1A98196B5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71A9C8-D2F3-60F6-B7F2-6BD52BB70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C4AB5B-7799-8047-1916-B634608C7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43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E3EC-9FAE-5507-B707-73EB3C907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278650-1034-45ED-BA73-EC3D5580E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62A2A9-C5A9-29A5-6402-7704303B4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C36D8D-889B-C1A6-7E9A-4C86C532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392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F78838-5731-B37F-A2C5-7F93CD06D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049008-6313-6C7F-104A-00C592838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1A539-A508-CC2C-C426-DC7541470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54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E377-CF2F-7C4C-DAD0-E7A2203E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C95E2-31EE-DC28-1BBC-7BC297721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F3131-1D42-0BA8-C706-62FB0BF51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FEDF8-9530-4855-1439-4CC68CD87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B3F26-9262-E292-53BE-B95672AE2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5B389-0831-6369-47CD-42EB61FCF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940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26F36-F4C1-2BE6-2EAA-59A96487B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E5129-3B05-E354-30F6-F8099E9C9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DA0F1-3494-D481-6805-9B673ECF2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6F03119-DB34-28A6-297F-4CDF03E0F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045"/>
            <a:ext cx="10515600" cy="84557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73EF2DD-697E-9B3B-5887-960E9A5C3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773"/>
            <a:ext cx="10515600" cy="387391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2603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11893-70E6-369F-4E20-80EE68BE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6DB74A-9F61-312F-1704-10EDD3DBBF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9BB080-7FBE-E109-09FB-12F018D24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D0271-B061-16EF-CBF8-22004B8CE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51256-4647-2DCC-209F-5B680AED9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3CBF0-8865-C698-6437-00378D0A9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47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2A0DA-3D84-693D-B60F-A72A773F7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C07DE0-363C-8599-5B09-D5BA1899B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CD113-886E-B466-1E28-9FE25F648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11847-6B4A-40C8-7675-1FBCB82DA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412FE-6758-C8CE-B162-0030B60DD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481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DA739C-57D1-08F4-8CB0-7DF544A6E2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17FD2C-FDF9-B0C8-0DE2-D922284A3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B1CD2-79C2-F35B-F7ED-59BB64C4D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357CE-830B-4178-A848-EDC5D6540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7419E-DACF-6074-5C9D-D9F565633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44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B1FD1-6E84-312E-C9BF-40600BA7F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CECFE-707B-574E-B44D-0C7C71129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2269F-ED17-3275-B9C8-4FF02BEF6D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FDEE5-A2C5-5804-716A-90B660C2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6EC10-B006-5C71-470C-C8CCB6AD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11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7AC26-20EF-D66C-3D10-9FE0B8E9B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2B7F3-0655-D1E0-74BB-7AB6B3456C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45D19-8AC1-95B5-A7BB-E1FD8E7F4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2FDB7-DCE1-06A7-88E0-9575B07A4A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560B75-6DF6-082F-D119-6E68C55C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BBD68-F8B5-4C90-D96D-08423401D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64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6AE1C-5A4B-E9BE-6AE4-A73564C5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B4A22-EAC8-4C0B-0A3E-3BE770436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E37CF-7BB3-5149-7D96-02487E4F9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19AD83-030C-CD08-0077-57229415CF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61772D-189B-5E37-E8B2-A36D17D41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7844ED-05C6-FD43-DBA6-636082B3A1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EDCCF4-97D6-257F-1E33-85E5C86DF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A0416F-91FE-7755-8E80-B7D810B9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51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9DF6-20D1-EF55-D0DB-CDD0BD73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E128DC-4395-CAC7-DE38-3CC5216EEE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AA24D2-6454-2BBF-F805-DEE8562DB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7E533E-1A83-80B4-4587-F48FD0D84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5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8F0C74-CDF1-B768-12EF-AAECBABD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78E802-EBDB-4E9A-AEAD-2F53D6685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9C55E-0290-F9B0-AB5D-9A2045765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40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07DFB-9651-EE62-8D1B-F62E4480F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E33D6-DF9A-C6A5-D3D6-563D7FC4B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C8148-8070-97AA-3202-887C4044C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DFAD5-3BB2-AA11-BF5B-0A4B18076A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889886-D66F-37CB-B222-E74C8ABC7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DE0F4-E65E-00CF-E7FC-6508134CE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91238-45A5-14E2-84B9-499200535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CFE50A-4320-DE3B-33B0-7CACF2806A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94068-3D1A-E3A7-C059-041449822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F07ED-91E4-89D6-1477-AF36322E06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6266E-C04A-4781-8C35-A18F36C973F2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8EC557-0552-51D2-564A-F640261C8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9FA52-F316-FC73-74BB-D871247A4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6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37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C301F3-FD82-4DBD-5D85-6E3C367A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08F4F-3BE3-67A0-1FD9-530EA96F9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E8148-289C-0733-CBC5-2390275E00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71002-A518-499E-A859-D72C056D25C6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58E9D-AA9A-A2E5-D32A-B02793D37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A49F1-409C-FCD1-92AB-E453601E5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A5D31-DA29-45DE-A149-E63236EB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4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F19FE28-3B11-B2DC-BB2A-A16BFCC654D1}"/>
              </a:ext>
            </a:extLst>
          </p:cNvPr>
          <p:cNvSpPr txBox="1">
            <a:spLocks/>
          </p:cNvSpPr>
          <p:nvPr/>
        </p:nvSpPr>
        <p:spPr>
          <a:xfrm>
            <a:off x="7226710" y="1856808"/>
            <a:ext cx="4807974" cy="706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3A19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here..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7228B5-CDE4-4DA0-6754-AC0256D48FB8}"/>
              </a:ext>
            </a:extLst>
          </p:cNvPr>
          <p:cNvSpPr txBox="1"/>
          <p:nvPr/>
        </p:nvSpPr>
        <p:spPr>
          <a:xfrm>
            <a:off x="6951407" y="4023540"/>
            <a:ext cx="343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A1953"/>
                </a:solidFill>
              </a:rPr>
              <a:t>Author 1, Author 2,..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1D87D-A524-5DE2-3596-62BEBC39325C}"/>
              </a:ext>
            </a:extLst>
          </p:cNvPr>
          <p:cNvSpPr txBox="1"/>
          <p:nvPr/>
        </p:nvSpPr>
        <p:spPr>
          <a:xfrm>
            <a:off x="6951407" y="4571836"/>
            <a:ext cx="343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A1953"/>
                </a:solidFill>
              </a:rPr>
              <a:t>Affiliation 1, Affiliation 2,..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00FBF0-42A1-45F5-5722-E3DEDA0B939D}"/>
              </a:ext>
            </a:extLst>
          </p:cNvPr>
          <p:cNvSpPr txBox="1"/>
          <p:nvPr/>
        </p:nvSpPr>
        <p:spPr>
          <a:xfrm>
            <a:off x="6951407" y="5391143"/>
            <a:ext cx="343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A1953"/>
                </a:solidFill>
              </a:rPr>
              <a:t>Presenting Author : </a:t>
            </a:r>
          </a:p>
        </p:txBody>
      </p:sp>
    </p:spTree>
    <p:extLst>
      <p:ext uri="{BB962C8B-B14F-4D97-AF65-F5344CB8AC3E}">
        <p14:creationId xmlns:p14="http://schemas.microsoft.com/office/powerpoint/2010/main" val="2645136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60A5C-7D4E-F7E8-BDE9-4EEBE6BB6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EC85E-DCA0-0A32-CC95-F3C9FCAC9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21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69D9D-49AF-2A0B-0900-A3449B904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B8258-0797-F4EA-31B5-F1D0C35CD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94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7293C-226B-94A0-C3CF-509EFA4DB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976C2-A2C4-595E-64E2-7D2F7C187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8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8AA15-55CC-C3DA-139C-1D626D79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29CB-EC7C-59F2-AB14-CAEE82276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37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5C74-34C7-741C-D1E9-6E85A9556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7E440-C877-B43E-A029-F4C5C3EE8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92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3F257-4AB0-8BBC-1884-DBD14611B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78925-674D-EADA-F908-88E11C0FB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642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F3AC1-DEB9-9403-69A9-01084DCDE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EE579-9689-4B35-8E04-B36B7E24A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14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5C583-C523-1F43-ED34-D74D94B68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9F417-E3B7-A159-837D-E203C3E55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15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BB7A0-3E31-474C-DF93-70ADE0FBE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989BC-B098-C21B-91BC-3C618965A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31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012EB-2AED-B148-95B3-C518939B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243A2-A02B-4C04-A6B6-D5DE03E07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37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B4DC4-E3D2-7442-137C-51C7EF52C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111DD-6D7C-696E-C130-14F509BDC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73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6192F-2E98-6843-A36A-D57BDD958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90008-985D-8C66-5F55-06AE7D043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17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1863D-15C5-E61D-DFCA-42E27A332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67BBD-2102-7D5E-6F56-7920CF350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06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A710A-FDD7-A47E-88B5-CC327467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1CAC4-C36E-C95E-B541-040EA23F3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90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14DF5-F339-80CF-BB69-B17F219D2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5424E-D076-BB0C-1FA1-BB1411E54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767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85798-C40A-4E3F-EE78-20E07D56D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97928-5E2A-D9D5-5ED0-2DAAD085D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13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992EF-4CD1-071F-5ABE-92D74F380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6F2D6-1083-469F-CEB1-CDE26CCBF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521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4A077-4505-624A-D304-29C31BB01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FB400-6716-89E1-9091-23C5551DE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837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D62C2-4534-5C8F-BAF3-E8A74D756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0046C-106F-325F-0E54-D06ACA206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376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82F74-60C8-DE43-DFFC-CA60BB1E7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51E89-A23B-0DCE-B95D-CB3427AA8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05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356B2-ED0C-3B5C-2A0F-23418A4D0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9A1E5-3789-96D8-C114-06E295D83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1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EAF0-2E94-CA88-BB61-A002A0A10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87842-5A24-7F80-9298-3FA5776DC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14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4B47C-D3D8-E351-8F04-217511D56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340B4-C41A-E9A1-5B36-48AE19998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27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66024-B371-EC4E-2484-BBDC0323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BD50A-84F8-31BD-C3C8-E5323118A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AEE8F-C145-301D-3B89-B1269E624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FFFA9-2068-1BE7-0CBB-A3E1575C7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1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631A5-126A-BF9C-F4AA-85F6E946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728EC-BEE0-D33D-8080-A956D94CA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00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18</Words>
  <Application>Microsoft Office PowerPoint</Application>
  <PresentationFormat>Widescreen</PresentationFormat>
  <Paragraphs>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KGP DENUWAN</dc:creator>
  <cp:lastModifiedBy>KGP DENUWAN</cp:lastModifiedBy>
  <cp:revision>6</cp:revision>
  <dcterms:created xsi:type="dcterms:W3CDTF">2025-01-26T15:14:12Z</dcterms:created>
  <dcterms:modified xsi:type="dcterms:W3CDTF">2025-12-30T16:17:09Z</dcterms:modified>
</cp:coreProperties>
</file>